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194560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2801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4000" b="1">
                <a:solidFill>
                  <a:srgbClr val="FFFFFF"/>
                </a:solidFill>
              </a:rPr>
              <a:t>Le REEE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743200"/>
            <a:ext cx="1069848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>
                <a:solidFill>
                  <a:srgbClr val="475569"/>
                </a:solidFill>
              </a:rPr>
              <a:t>Épargner pour les études des enfants — et capter jusqu'à 10 800 $ de subventions par enfant.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6035040"/>
            <a:ext cx="1069848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400">
                <a:solidFill>
                  <a:srgbClr val="2F6E6A"/>
                </a:solidFill>
              </a:rPr>
              <a:t>Mon Projet Protégé — REEE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66751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 REEE, expliqué simplement.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6675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Vous voulez donner les meilleures chances à vos enfants ici. Le régime enregistré d'épargne-études (REEE) est l'un des outils les plus avantageux au Canada pour ça — parce que le gouvernement ajoute de l'argent à ce que vous épargnez.</a:t>
            </a:r>
          </a:p>
        </p:txBody>
      </p:sp>
      <p:pic>
        <p:nvPicPr>
          <p:cNvPr id="5" name="Picture 4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0960" y="1097280"/>
            <a:ext cx="3840480" cy="2576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Un compte pour l'avenir de vos enfants.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Un compte spécial pour épargner en vue des études postsecondaires d'un enfant. L'argent y fructifie à l'abri de l'impôt. C'est une règle sur le compte lui-même : vous pouvez y cotiser jusqu'à 31 ans après l'avoir ouvert, et il doit fermer au plus tard 35 ans après son ouverture.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2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Les subventions, elles, s'arrêtent aux 17 ans de l'enfant.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La durée du compte (31-35 ans) et la période où le gouvernement ajoute de l'argent sont deux choses différentes. Les subventions ne sont versées que sur les cotisations faites avant le 31 décembre de l'année où l'enfant a 17 ans. Après ça, le compte reste valide — mais plus aucune subvention n'y entre. Plus vous commencez tôt, plus vous avez d'années pour la maximiser.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3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Vos enfants, petits-enfants, neveux, nièces.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L'enfant bénéficiaire doit être résident canadien et avoir un numéro d'assurance sociale (NAS).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4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Pas de limite annuelle.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Mais comme vous allez le voir, cotiser environ 2 500 $ par année est le point idéal pour maximiser les subventions.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5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Jusqu'à 500 $ par année.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Maximum à vie : 7 200 $ par enfant. Le montant non utilisé une année peut être reporté à la suivante — mais seulement jusqu'aux 17 ans de l'enfant, rappelez-vous.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6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Jusqu'à 250 $ par année.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Davantage selon le revenu familial. Maximum à vie : 3 600 $ par enfant. Même date limite : les 17 ans de l'enfant.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7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Pour les familles à revenu modeste.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Une somme de 500 $ est versée dès la première année d'admissibilité — un bon point de départ même avec un budget serré.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8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De l'argent que vous laisseriez sur la table sans REEE.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Et ça, c'est avant même de compter la croissance de vos placements.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9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Ajustez votre cotisation mensuelle.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Et regardez ce que ça pourrait donner avec les subventions incluses.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10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On regarde ce qui s'applique à votre famille 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>20 minutes suffisent pour voir vos chiffres réels — pas une illustration générale.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11 / 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2F6E6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640080"/>
            <a:ext cx="1069848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200" b="1">
                <a:solidFill>
                  <a:srgbClr val="0F172A"/>
                </a:solidFill>
              </a:rPr>
              <a:t>Ce qu'on me demande le plus souvent.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8288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i="1">
                <a:solidFill>
                  <a:srgbClr val="2F6E6A"/>
                </a:solidFill>
              </a:rPr>
              <a:t/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789920" y="6309360"/>
            <a:ext cx="118872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200">
                <a:solidFill>
                  <a:srgbClr val="94A3B8"/>
                </a:solidFill>
              </a:rPr>
              <a:t>12 / 12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