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L'assurance vie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Un capital libre d'impôt pour que vos proches puissent continuer sans tout recommencer.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7A3B4E"/>
                </a:solidFill>
              </a:rPr>
              <a:t>Mon Projet Protégé — Assurance vie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L'assurance vie, expliquée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Vous avez traversé beaucoup pour bâtir cette vie ici. L'assurance vie garantit que, si vous n'étiez plus là, ceux qui comptent sur vous puissent continuer sans tout recommencer.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capital versé à vos proches, libre d'impôt.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En échange d'une prime, l'assureur verse un montant déterminé à vos bénéficiaires à votre décès. Ce montant n'est pas imposable et peut servir à rembourser des dettes, remplacer un revenu ou financer des projets déjà commencés.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Une protection pour une période précise.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La plus abordable. Couvre une durée fixe — 10, 20, 30 ans (T10, T20, T30), ou jusqu'à 100 ans (T-100) — pensée pour les besoins qui diminuent avec le temps : hypothèque, jeunes enfants, prêt commercial.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Une protection permanente, sans surprise.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Couvre toute votre vie, prime et montant garantis dès le départ. Accumule une valeur de rachat à laquelle vous pouvez accéder de votre vivant. La forme la plus simple et la plus prévisible de protection permanente.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La vie entière, avec un potentiel de croissance en plus.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En plus de la protection de base garantie, ce type de police vous permet de recevoir des participations annuelles (non garanties) qui augmentent votre capital-décès et votre valeur de rachat au fil du temps. Le taux exact varie d'une année à l'autre — je vous confirme le taux en vigueur au moment de notre rencontre.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Protection et épargne, dans un seul produit.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Combine une protection permanente avec un volet placement flexible, à l'abri de l'impôt. Utile si vous avez déjà maximisé votre REER et votre CELI, ou si vous voulez personnaliser vos primes et vos placements.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Des protections qu'on ajoute à votre police.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L'assurabilité garantie vous permet d'augmenter votre couverture plus tard, sans nouvel examen médical — utile quand votre situation évolue vite. L'exonération des primes en cas d'invalidité continue de payer vos primes à votre place si vous devenez invalide. La prestation accélérée verse une partie du capital de votre vivant en cas de maladie grave ou terminale.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chiffre de départ, pas une règle universelle.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Le bon montant dépend de vos dettes, du nombre d'années à protéger et de ce que vous voulez laisser. La calculatrice suivante vous donne un premier repère.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8 /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Ajustez votre revenu et vos dettes.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Une estimation simple du capital à considérer — un point de départ pour la discussion, pas un montant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9 /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établit votre besoin réel ensemble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>20 minutes suffisent pour voir ce qui s'applique à votre famille, exactement.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10 /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A3B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7A3B4E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11 / 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