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Vos paliers d'imposition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Comprendre comment vos impôts sont réellement calculés (avec calculateur 2026).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0E3B2E"/>
                </a:solidFill>
              </a:rPr>
              <a:t>Mon Projet Protégé — Fiscalité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Comprendre vos paliers d'imposition.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0E3B2E"/>
                </a:solidFill>
              </a:rPr>
              <a:t>« Je vais tomber dans une tranche plus élevée » est l'une des phrases les plus mal comprises en fiscalité. Voici comment ça fonctionne vraiment, avec les chiffres officiels 2026.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revenu plus élevé n'augmente jamais votre taux sur TOUT votre revenu.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0E3B2E"/>
                </a:solidFill>
              </a:rPr>
              <a:t>Le système est progressif : chaque palier de revenu est imposé à son propre taux. Passer au palier suivant ne touche que les dollars gagnés au-delà du seuil — pas ceux déjà gagnés en dessous.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 taux qui s'applique à chaque tranche de revenu imposable.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0E3B2E"/>
                </a:solidFill>
              </a:rPr>
              <a:t>Au Québec, un abattement de 16,5 % réduit ensuite l'impôt fédéral payable.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926080"/>
            <a:ext cx="106984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334155"/>
                </a:solidFill>
              </a:rPr>
              <a:t>•  0 $ à 58 523 $ : 14 %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334155"/>
                </a:solidFill>
              </a:rPr>
              <a:t>•  58 523 $ à 117 045 $ : 20,5 %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334155"/>
                </a:solidFill>
              </a:rPr>
              <a:t>•  117 045 $ à 181 440 $ : 26 %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334155"/>
                </a:solidFill>
              </a:rPr>
              <a:t>•  181 440 $ à 258 482 $ : 29 %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334155"/>
                </a:solidFill>
              </a:rPr>
              <a:t>•  au-delà de 258 482 $ : 33 %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 Québec ajoute ses propres paliers, en plus du fédéral.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0E3B2E"/>
                </a:solidFill>
              </a:rPr>
              <a:t>Le taux combiné (fédéral + Québec) est la somme des deux paliers applicables.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926080"/>
            <a:ext cx="106984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334155"/>
                </a:solidFill>
              </a:rPr>
              <a:t>•  54 345 $ ou moins : 14 %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334155"/>
                </a:solidFill>
              </a:rPr>
              <a:t>•  54 345 $ à 108 680 $ : 19 %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334155"/>
                </a:solidFill>
              </a:rPr>
              <a:t>•  108 680 $ à 132 245 $ : 24 %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334155"/>
                </a:solidFill>
              </a:rPr>
              <a:t>•  au-delà de 132 245 $ : 25,75 %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Deux taux différents, souvent confondus.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0E3B2E"/>
                </a:solidFill>
              </a:rPr>
              <a:t>Le taux marginal s'applique seulement à votre prochain dollar gagné. Le taux moyen (impôt total ÷ revenu total) est presque toujours plus bas — c'est lui qui reflète réellement ce que vous payez sur l'ensemble de votre revenu.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Votre revenu, vos deux taux d'imposition.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0E3B2E"/>
                </a:solidFill>
              </a:rPr>
              <a:t>Ajustez votre revenu annuel imposable pour voir l'estimation de votre impôt fédéral, provincial, et votre taux marginal réel.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Une estimation, pas une déclaration de revenus.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0E3B2E"/>
                </a:solidFill>
              </a:rPr>
              <a:t>Ce calcul illustre les paliers officiels 2026, sans tenir compte de vos crédits personnels, déductions (REER, etc.) ou situation particulière — qui réduisent presque toujours l'impôt réel payé. Pour produire votre déclaration, consultez un fiscaliste, un comptable, ou les outils officiels de Revenu Québec et de l'ARC.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regarde comment réduire légalement votre revenu imposable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0E3B2E"/>
                </a:solidFill>
              </a:rPr>
              <a:t>REER, CELIAPP et autres déductions — voyons ce qui s'applique à votre situation.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8 /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0E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0E3B2E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