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Protéger son entreprise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Personne clé, convention entre associés et financement par assurance.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B4A63"/>
                </a:solidFill>
              </a:rPr>
              <a:t>Mon Projet Protégé — Entreprise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Protéger son entreprise, expliqué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Si vous êtes propriétaire d'entreprise ou associé, votre famille n'est pas la seule chose à protéger — l'entreprise que vous avez bâtie mérite aussi une protection structurée.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Protéger l'entreprise contre la perte d'une personne essentielle.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Le décès ou l'invalidité d'une personne clé (souvent le fondateur ou un associé) peut fragiliser sérieusement une entreprise. Cette assurance verse un capital à l'entreprise pour traverser la transition — remplacer, former, ou simplement stabiliser les finances.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plan clair pour ce qui arrive si un associé part.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Cette convention détermine à l'avance comment seront rachetées les parts d'un associé qui décède, devient invalide, ou prend sa retraite — évitant les conflits et protégeant la valeur de l'entreprise.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La méthode la plus économique pour provisionner le rachat.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Plutôt que d'emprunter, de liquider des actifs ou de puiser dans les liquidités de l'entreprise, une police d'assurance-vie sur chaque associé garantit que les fonds seront disponibles exactement au moment où ils seront nécessaires.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Réévaluer régulièrement la valeur de l'entreprise.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Une convention mal provisionnée — parce que l'entreprise a grandi sans que la couverture suive — peut laisser la famille de l'associé décédé sans le capital réellement dû. Une révision périodique évite ce piège.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la structure de votre entreprise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20 minutes suffisent pour voir ce qui s'applique à votre situation.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