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Les rentes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Transformer un capital en revenu garanti, pour ne jamais manquer d'argent de son vivant.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9C6B3F"/>
                </a:solidFill>
              </a:rPr>
              <a:t>Mon Projet Protégé — Rentes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Les rentes, expliquées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>À la retraite, la vraie question n'est plus seulement combien vous avez épargné, mais comment transformer ce capital en revenu qui dure. La rente répond exactement à ça.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capital échangé contre un revenu garanti.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>Vous remettez une somme à un assureur, qui vous verse en retour un revenu régulier — mensuel, par exemple — pour le reste de votre vie.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Immédiate, différée, ou réversible au conjoint.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>La rente immédiate commence à verser rapidement. La différée commence plus tard, à un âge choisi. La réversible continue de verser un revenu à votre conjoint après votre décès.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La protection contre le risque de vivre longtemps.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>Contrairement à un portefeuille de placements que vous décaissez vous-même, la rente garantit que l'argent ne s'épuisera jamais, même si vous vivez jusqu'à 100 ans.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Une fois le capital remis, c'est définitif.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>Vous perdez le contrôle direct sur ce capital — c'est le prix de la garantie. C'est pourquoi la plupart des conseillers recommandent rarement d'y transférer la totalité de son épargne.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Votre capital, converti en revenu illustratif.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>Une illustration simplifiée — les taux réels varient chaque jour et selon l'assureur.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si ça s'applique à votre retraite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>20 minutes suffisent pour voir vos options réelles.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9C6B3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9C6B3F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