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194560"/>
          </a:xfrm>
          <a:prstGeom prst="rect">
            <a:avLst/>
          </a:prstGeom>
          <a:solidFill>
            <a:srgbClr val="3B4A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>
                <a:solidFill>
                  <a:srgbClr val="FFFFFF"/>
                </a:solidFill>
              </a:rPr>
              <a:t>L'assurance invalidité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743200"/>
            <a:ext cx="1069848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>
                <a:solidFill>
                  <a:srgbClr val="475569"/>
                </a:solidFill>
              </a:rPr>
              <a:t>Protéger votre revenu si un jour vous ne pouvez plus travailler.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035040"/>
            <a:ext cx="106984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3B4A63"/>
                </a:solidFill>
              </a:rPr>
              <a:t>Mon Projet Protégé — Invalidité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3B4A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66751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L'assurance invalidité, expliquée simplement.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66751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3B4A63"/>
                </a:solidFill>
              </a:rPr>
              <a:t>Vous comptez sur votre revenu pour tout ce que vous construisez ici. Mais que se passe-t-il si, un jour, vous ne pouvez plus travailler ?</a:t>
            </a:r>
          </a:p>
        </p:txBody>
      </p:sp>
      <p:pic>
        <p:nvPicPr>
          <p:cNvPr id="5" name="Picture 4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0" y="1097280"/>
            <a:ext cx="3840480" cy="25765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1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3B4A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Moins que vous ne le pensez.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3B4A63"/>
                </a:solidFill>
              </a:rPr>
              <a:t>La RRQ et les protections publiques ne remplacent qu'une partie de votre revenu, souvent après plusieurs mois de délai. L'écart peut être important pour continuer à payer le loyer ou l'hypothèque.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2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3B4A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Deux protections, pas toujours suffisantes ensemble.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3B4A63"/>
                </a:solidFill>
              </a:rPr>
              <a:t>Un régime collectif (employeur) couvre souvent 60-67 % du salaire brut, imposable. Une police individuelle verse un montant non imposable, utile si vous êtes travailleur autonome ou si votre régime collectif est limité.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3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3B4A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Le temps avant que les prestations commencent.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3B4A63"/>
                </a:solidFill>
              </a:rPr>
              <a:t>30, 60, 90, 120 ou 180 jours selon le contrat — plus le délai est long, moins la prime est chère. 90 jours est le choix le plus courant pour les travailleurs autonomes.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4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3B4A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Ce n'est pas juste pour les autres.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3B4A63"/>
                </a:solidFill>
              </a:rPr>
              <a:t>Selon les données de l'industrie, environ un Québécois sur trois vivra une période d'invalidité prolongée avant l'âge de la retraite.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5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3B4A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Votre revenu actuel contre ce qui serait remplacé.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3B4A63"/>
                </a:solidFill>
              </a:rPr>
              <a:t>Ajustez votre revenu mensuel et voyez l'écart approximatif entre le régime public et vos besoins réels.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6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3B4A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On regarde votre protection actuelle 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3B4A63"/>
                </a:solidFill>
              </a:rPr>
              <a:t>20 minutes suffisent pour voir ce qui s'applique à votre situation, exactement.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7 /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3B4A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Ce qu'on me demande le plus souvent.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3B4A63"/>
                </a:solidFill>
              </a:rPr>
              <a:t/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