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194560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Assurance sans examen médical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475569"/>
                </a:solidFill>
              </a:rPr>
              <a:t>Se protéger même quand une demande standard est compliquée.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03504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35603A"/>
                </a:solidFill>
              </a:rPr>
              <a:t>Mon Projet Protégé — Assurance vie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6675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L'assurance sans examen médical, expliquée simplement.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>Vous venez d'arriver, ou votre état de santé complique une demande standard ? Votre historique ne devrait pas vous empêcher de protéger ceux qui comptent sur vous.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097280"/>
            <a:ext cx="3840480" cy="2576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Émission simplifiée ou émission garantie.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>L'émission simplifiée demande de répondre à quelques questions de santé — un refus reste possible, mais les montants sont souvent plus élevés. L'émission garantie n'exige aucune question de santé ni examen médical — l'acceptation est automatique, en échange de limites plus basses.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2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Pas besoin de deux ans d'historique canadien.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>Les assureurs standards demandent souvent un historique médical ou de résidence au Canada — parfois deux ans et plus — avant d'accepter une demande complète. Certains assureurs acceptent même un permis de travail ou d'études valide, pas seulement la résidence permanente.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3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 délai de deux ans sur le décès non accidentel.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>Si le décès survient dans les deux premières années suivant la souscription, pour une cause autre qu'un accident, la plupart des contrats remboursent seulement les primes payées — pas le plein montant. Après deux ans, la protection s'applique pleinement, à vie, sans exception.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4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Le même principe pour les maladies graves.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>Plusieurs assureurs offrent une version sans examen médical de l'assurance maladies graves — une couverture de base, plus simple à obtenir, pour un nombre plus restreint de conditions.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5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On la regarde ensemble avant d'ajouter quoi que ce soit.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>Si vous avez déjà une assurance vie, il ne s'agit pas nécessairement de la remplacer — remplacer une police existante mérite toujours une vraie comparaison avant de renoncer à ce que vous avez. On en discute directement, sans présumer de rien.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6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On regarde ce qui est accessible pour vous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>20 minutes suffisent pour voir vos options réelles, selon votre statut et votre situation.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7 /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56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Ce qu'on me demande le plus souvent.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5603A"/>
                </a:solidFill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