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194560"/>
          </a:xfrm>
          <a:prstGeom prst="rect">
            <a:avLst/>
          </a:prstGeom>
          <a:solidFill>
            <a:srgbClr val="2F6E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FFFFFF"/>
                </a:solidFill>
              </a:rPr>
              <a:t>Soins de longue durée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743200"/>
            <a:ext cx="1069848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475569"/>
                </a:solidFill>
              </a:rPr>
              <a:t>Vieillir en sécurité sans faire reposer la charge sur vos proches.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03504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F6E6A"/>
                </a:solidFill>
              </a:rPr>
              <a:t>Mon Projet Protégé — Soins longue durée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2F6E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66751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Les soins de longue durée, expliqués simplement.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2F6E6A"/>
                </a:solidFill>
              </a:rPr>
              <a:t>Vieillir en sécurité, ou soutenir un parent qui vieillit, a un coût réel — souvent plus élevé qu'on ne l'imagine, et rarement couvert en entier par le régime public.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097280"/>
            <a:ext cx="3840480" cy="25765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1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2F6E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CHSLD, résidence privée, ou soins à domicile.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2F6E6A"/>
                </a:solidFill>
              </a:rPr>
              <a:t>Cette protection verse un montant — souvent mensuel — lorsque vous perdez votre autonomie pour les activités de la vie quotidienne, peu importe où vous recevez les soins.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2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2F6E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Le réseau public a ses limites.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2F6E6A"/>
                </a:solidFill>
              </a:rPr>
              <a:t>Un CHSLD public subventionné coûte environ 1 100 $ à 2 300 $ par mois selon le revenu — mais son coût réel dépasse souvent 11 000 $ par mois, et les places sont limitées avec de longues listes d'attente.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3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2F6E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Une charge qui retombe souvent sur les proches.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2F6E6A"/>
                </a:solidFill>
              </a:rPr>
              <a:t>Sans protection adéquate, ce sont souvent les enfants ou le conjoint qui absorbent le coût — financier et humain — des soins prolongés.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4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2F6E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Le coût mensuel, multiplié par les années.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2F6E6A"/>
                </a:solidFill>
              </a:rPr>
              <a:t>Ajustez le coût mensuel estimé et la durée pour voir l'exposition financière totale.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5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2F6E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On regarde comment vous protéger 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2F6E6A"/>
                </a:solidFill>
              </a:rPr>
              <a:t>20 minutes suffisent pour voir ce qui s'applique à votre situation.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6 /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2F6E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Ce qu'on me demande le plus souvent.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2F6E6A"/>
                </a:solidFill>
              </a:rPr>
              <a:t/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