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REER</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Réduire son impôt aujourd'hui tout en bâtissant sa retraite.</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9C6B3F"/>
                </a:solidFill>
              </a:rPr>
              <a:t>Mon Projet Protégé — REER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Le REER, expliqué simplement.</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9C6B3F"/>
                </a:solidFill>
              </a:rPr>
              <a:t>Après avoir traversé tant de choses pour vous établir ici, penser à la retraite peut sembler loin. Mais le régime enregistré d'épargne-retraite (REER) est l'un des outils les plus puissants pour réduire vos impôts dès maintenant, tout en bâtissant votre avenir.</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Une déduction aujourd'hui, un impôt plus tard.</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Chaque dollar cotisé réduit votre revenu imposable de l'année. L'argent fructifie à l'abri de l'impôt tant qu'il reste dans le régime — vous ne payez qu'au retrait, généralement à la retraite, quand votre taux d'imposition est souvent plus bas.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plafond est révisé chaque année.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Vous pouvez cotiser jusqu'au 1er mars 2027 et déduire ce montant de votre revenu de 2026. Une marge de tolérance de 2 000 $ existe au-delà du plafond, sans pénalité. Vos droits inutilisés, eux, se reportent indéfiniment.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Vos droits démarrent dès votre première année ici.</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Dès que vous avez un revenu gagné au Canada, vous accumulez des droits REER — pas besoin d'attendre des années. C'est un des premiers outils à considérer en vous établissant.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Après ça, le REER devient un FERR.</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Vous devez alors commencer à retirer un minimum chaque année, et ces retraits sont imposables comme un revenu normal.</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Régime d'accession à la propriété (RAP).</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Vous pouvez retirer jusqu'à 60 000 $ de votre REER pour l'achat d'une première propriété, sans impôt immédiat — à condition de le rembourser sur 15 ans.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Votre cotisation, la déduction, et la croissance.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Ajustez vos hypothèses et voyez l'effet combiné du remboursement d'impôt et de la croissance à l'abri de l'impôt.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que je peux vous conseiller dépend de ce qu'il y a dans le compte.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Le REER est une enveloppe fiscale — pas un placement en soi. Je peux vous accompagner sur les dépôts garantis et les fonds distincts qui peuvent s'y trouver. Pour des fonds communs de placement, actions ou FNB, ça relève d'un permis distinct — je vous dirigerai vers la bonne ressource si c'est votre cas.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votre retraite ensemble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20 minutes suffisent pour voir vos chiffres réels — pas une illustration générale.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