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Maladies graves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Un montant forfaitaire libre d'impôt dès un diagnostic couvert, pour vous concentrer sur votre rétablissement.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7A3B4E"/>
                </a:solidFill>
              </a:rPr>
              <a:t>Mon Projet Protégé — Maladies graves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L'assurance maladies graves, expliquée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Un diagnostic difficile ne devrait pas aussi devenir un choc financier. Cette protection existe pour que vous puissiez vous concentrer sur votre rétablissement.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montant forfaitaire, versé une fois, libre d'impôt.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Contrairement à l'assurance vie, cette protection vous verse l'argent à vous, de votre vivant, dès qu'un diagnostic couvert est confirmé — que vous puissiez continuer à travailler ou non.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cancer, l'AVC et l'infarctus représentent environ 80 % des réclamations.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La liste exacte varie selon l'assureur — plus elle est longue, plus la prime est élevée.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30 jours de survie, 90 jours de carence pour le cancer.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Vous devez survivre au moins 30 jours après le diagnostic pour recevoir le versement. Pour le cancer spécifiquement, un délai de carence de 90 jours s'applique à partir de la prise d'effet du contrat.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n'est pas une question de « si », mais de « quand ça touche quelqu'un que vous connaissez 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Plus de 247 000 Canadiens reçoivent un diagnostic de cancer chaque année, et plus de 108 000 ont un AVC.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Combien de mois de tranquillité voulez-vous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Ajustez vos dépenses mensuelles et la durée souhaitée pour voir un montant de départ.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ce qui vous conviendrait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20 minutes suffisent pour voir vos options réelles, sans jargon.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